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AB31E1-7887-473C-920F-AA1DCB602834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D6E780-A827-4397-B75A-9DE7F90F266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wmf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wmf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wmf"/><Relationship Id="rId19" Type="http://schemas.openxmlformats.org/officeDocument/2006/relationships/image" Target="../media/image19.wmf"/><Relationship Id="rId4" Type="http://schemas.openxmlformats.org/officeDocument/2006/relationships/image" Target="../media/image4.wmf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scslab\Local Settings\Temporary Internet Files\Content.IE5\K1QRWTMV\MCj023074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0"/>
            <a:ext cx="2271889" cy="1752600"/>
          </a:xfrm>
          <a:prstGeom prst="rect">
            <a:avLst/>
          </a:prstGeom>
          <a:noFill/>
        </p:spPr>
      </p:pic>
      <p:sp>
        <p:nvSpPr>
          <p:cNvPr id="1028" name="Firewall"/>
          <p:cNvSpPr>
            <a:spLocks noEditPoints="1" noChangeArrowheads="1"/>
          </p:cNvSpPr>
          <p:nvPr/>
        </p:nvSpPr>
        <p:spPr bwMode="auto">
          <a:xfrm>
            <a:off x="6400800" y="1752601"/>
            <a:ext cx="27432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060 w 21600"/>
              <a:gd name="T7" fmla="*/ 10800 h 21600"/>
              <a:gd name="T8" fmla="*/ 21060 w 21600"/>
              <a:gd name="T9" fmla="*/ 21600 h 21600"/>
              <a:gd name="T10" fmla="*/ 10800 w 21600"/>
              <a:gd name="T11" fmla="*/ 21600 h 21600"/>
              <a:gd name="T12" fmla="*/ 540 w 21600"/>
              <a:gd name="T13" fmla="*/ 21600 h 21600"/>
              <a:gd name="T14" fmla="*/ 54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2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Firewall"/>
          <p:cNvSpPr>
            <a:spLocks noEditPoints="1" noChangeArrowheads="1"/>
          </p:cNvSpPr>
          <p:nvPr/>
        </p:nvSpPr>
        <p:spPr bwMode="auto">
          <a:xfrm>
            <a:off x="5791200" y="0"/>
            <a:ext cx="1276350" cy="22098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060 w 21600"/>
              <a:gd name="T7" fmla="*/ 10800 h 21600"/>
              <a:gd name="T8" fmla="*/ 21060 w 21600"/>
              <a:gd name="T9" fmla="*/ 21600 h 21600"/>
              <a:gd name="T10" fmla="*/ 10800 w 21600"/>
              <a:gd name="T11" fmla="*/ 21600 h 21600"/>
              <a:gd name="T12" fmla="*/ 540 w 21600"/>
              <a:gd name="T13" fmla="*/ 21600 h 21600"/>
              <a:gd name="T14" fmla="*/ 54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2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C:\Documents and Settings\mscslab\Local Settings\Temporary Internet Files\Content.IE5\KDYJOLQJ\MPj04327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04800"/>
            <a:ext cx="1444035" cy="1255776"/>
          </a:xfrm>
          <a:prstGeom prst="rect">
            <a:avLst/>
          </a:prstGeom>
          <a:noFill/>
        </p:spPr>
      </p:pic>
      <p:pic>
        <p:nvPicPr>
          <p:cNvPr id="2" name="Picture 2" descr="C:\Documents and Settings\mscslab\Local Settings\Temporary Internet Files\Content.IE5\CDYZG1QR\MCj040607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"/>
            <a:ext cx="1174268" cy="1384300"/>
          </a:xfrm>
          <a:prstGeom prst="rect">
            <a:avLst/>
          </a:prstGeom>
          <a:noFill/>
        </p:spPr>
      </p:pic>
      <p:pic>
        <p:nvPicPr>
          <p:cNvPr id="1027" name="Picture 3" descr="C:\Documents and Settings\mscslab\Local Settings\Temporary Internet Files\Content.IE5\K1QRWTMV\MPj044658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52600"/>
            <a:ext cx="1861038" cy="1524000"/>
          </a:xfrm>
          <a:prstGeom prst="rect">
            <a:avLst/>
          </a:prstGeom>
          <a:noFill/>
        </p:spPr>
      </p:pic>
      <p:pic>
        <p:nvPicPr>
          <p:cNvPr id="3" name="Picture 4" descr="C:\Documents and Settings\mscslab\Local Settings\Temporary Internet Files\Content.IE5\C5I7GLQ3\MPj0446448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1676400"/>
            <a:ext cx="1780540" cy="1828800"/>
          </a:xfrm>
          <a:prstGeom prst="rect">
            <a:avLst/>
          </a:prstGeom>
          <a:noFill/>
        </p:spPr>
      </p:pic>
      <p:pic>
        <p:nvPicPr>
          <p:cNvPr id="1029" name="Picture 5" descr="C:\Documents and Settings\mscslab\Local Settings\Temporary Internet Files\Content.IE5\CDYZG1QR\MCj0441802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81000" y="3276600"/>
            <a:ext cx="1905000" cy="1905000"/>
          </a:xfrm>
          <a:prstGeom prst="rect">
            <a:avLst/>
          </a:prstGeom>
          <a:noFill/>
        </p:spPr>
      </p:pic>
      <p:pic>
        <p:nvPicPr>
          <p:cNvPr id="4" name="Picture 6" descr="C:\Documents and Settings\mscslab\Local Settings\Temporary Internet Files\Content.IE5\K1QRWTMV\MPj0443209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3810000"/>
            <a:ext cx="1524000" cy="1143000"/>
          </a:xfrm>
          <a:prstGeom prst="rect">
            <a:avLst/>
          </a:prstGeom>
          <a:noFill/>
        </p:spPr>
      </p:pic>
      <p:pic>
        <p:nvPicPr>
          <p:cNvPr id="5" name="Picture 7" descr="C:\Documents and Settings\mscslab\Local Settings\Temporary Internet Files\Content.IE5\KDYJOLQJ\MPj0438867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14800" y="2133600"/>
            <a:ext cx="1600200" cy="1603248"/>
          </a:xfrm>
          <a:prstGeom prst="rect">
            <a:avLst/>
          </a:prstGeom>
          <a:noFill/>
        </p:spPr>
      </p:pic>
      <p:pic>
        <p:nvPicPr>
          <p:cNvPr id="6" name="Picture 8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034686"/>
            <a:ext cx="1450238" cy="1823314"/>
          </a:xfrm>
          <a:prstGeom prst="rect">
            <a:avLst/>
          </a:prstGeom>
          <a:noFill/>
        </p:spPr>
      </p:pic>
      <p:pic>
        <p:nvPicPr>
          <p:cNvPr id="1034" name="Picture 10" descr="C:\Program Files\Microsoft Office\MEDIA\CAGCAT10\j0149407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62400" y="0"/>
            <a:ext cx="1423517" cy="1966865"/>
          </a:xfrm>
          <a:prstGeom prst="rect">
            <a:avLst/>
          </a:prstGeom>
          <a:noFill/>
        </p:spPr>
      </p:pic>
      <p:pic>
        <p:nvPicPr>
          <p:cNvPr id="1035" name="Picture 11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24000" y="5181600"/>
            <a:ext cx="1740312" cy="1447800"/>
          </a:xfrm>
          <a:prstGeom prst="rect">
            <a:avLst/>
          </a:prstGeom>
          <a:noFill/>
        </p:spPr>
      </p:pic>
      <p:pic>
        <p:nvPicPr>
          <p:cNvPr id="1036" name="Picture 12" descr="C:\Documents and Settings\mscslab\Local Settings\Temporary Internet Files\Content.IE5\CDYZG1QR\MPj04439920000[1]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1200" y="2286000"/>
            <a:ext cx="1524000" cy="1392513"/>
          </a:xfrm>
          <a:prstGeom prst="rect">
            <a:avLst/>
          </a:prstGeom>
          <a:noFill/>
        </p:spPr>
      </p:pic>
      <p:pic>
        <p:nvPicPr>
          <p:cNvPr id="1037" name="Picture 13" descr="C:\Documents and Settings\mscslab\Local Settings\Temporary Internet Files\Content.IE5\K1QRWTMV\MPj04392460000[1]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3238" y="2438400"/>
            <a:ext cx="1640762" cy="1329799"/>
          </a:xfrm>
          <a:prstGeom prst="rect">
            <a:avLst/>
          </a:prstGeom>
          <a:noFill/>
        </p:spPr>
      </p:pic>
      <p:pic>
        <p:nvPicPr>
          <p:cNvPr id="1038" name="Picture 14" descr="C:\Documents and Settings\mscslab\Local Settings\Temporary Internet Files\Content.IE5\CDYZG1QR\MPj04432820000[1]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76600" y="3810000"/>
            <a:ext cx="1687986" cy="1118712"/>
          </a:xfrm>
          <a:prstGeom prst="rect">
            <a:avLst/>
          </a:prstGeom>
          <a:noFill/>
        </p:spPr>
      </p:pic>
      <p:pic>
        <p:nvPicPr>
          <p:cNvPr id="1039" name="Picture 15" descr="C:\Documents and Settings\mscslab\Local Settings\Temporary Internet Files\Content.IE5\K1QRWTMV\MCj04382210000[1].wm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352800" y="5257800"/>
            <a:ext cx="1443856" cy="1295400"/>
          </a:xfrm>
          <a:prstGeom prst="rect">
            <a:avLst/>
          </a:prstGeom>
          <a:noFill/>
        </p:spPr>
      </p:pic>
      <p:pic>
        <p:nvPicPr>
          <p:cNvPr id="1040" name="Picture 16" descr="C:\Documents and Settings\mscslab\Local Settings\Temporary Internet Files\Content.IE5\CDYZG1QR\MCj04347280000[1]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181600" y="3733800"/>
            <a:ext cx="1746250" cy="1746250"/>
          </a:xfrm>
          <a:prstGeom prst="rect">
            <a:avLst/>
          </a:prstGeom>
          <a:noFill/>
        </p:spPr>
      </p:pic>
      <p:pic>
        <p:nvPicPr>
          <p:cNvPr id="1041" name="Picture 17" descr="C:\Documents and Settings\mscslab\Local Settings\Temporary Internet Files\Content.IE5\K1QRWTMV\MPj04435920000[1]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953000" y="5381897"/>
            <a:ext cx="2218073" cy="1476103"/>
          </a:xfrm>
          <a:prstGeom prst="rect">
            <a:avLst/>
          </a:prstGeom>
          <a:noFill/>
        </p:spPr>
      </p:pic>
      <p:pic>
        <p:nvPicPr>
          <p:cNvPr id="1042" name="Picture 18" descr="C:\Documents and Settings\mscslab\Local Settings\Temporary Internet Files\Content.IE5\KDYJOLQJ\MCj01330270000[1].wmf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052488" y="3886200"/>
            <a:ext cx="2091512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mscslab</dc:creator>
  <cp:lastModifiedBy>mscslab</cp:lastModifiedBy>
  <cp:revision>9</cp:revision>
  <dcterms:created xsi:type="dcterms:W3CDTF">2009-12-03T19:14:32Z</dcterms:created>
  <dcterms:modified xsi:type="dcterms:W3CDTF">2009-12-04T14:04:39Z</dcterms:modified>
</cp:coreProperties>
</file>